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75" r:id="rId4"/>
    <p:sldId id="266" r:id="rId5"/>
    <p:sldId id="258" r:id="rId6"/>
    <p:sldId id="263" r:id="rId7"/>
    <p:sldId id="280" r:id="rId8"/>
    <p:sldId id="273" r:id="rId9"/>
    <p:sldId id="274" r:id="rId10"/>
    <p:sldId id="283" r:id="rId11"/>
    <p:sldId id="276" r:id="rId12"/>
    <p:sldId id="277" r:id="rId13"/>
    <p:sldId id="278" r:id="rId14"/>
    <p:sldId id="284" r:id="rId15"/>
    <p:sldId id="268" r:id="rId16"/>
    <p:sldId id="267" r:id="rId17"/>
    <p:sldId id="269" r:id="rId18"/>
    <p:sldId id="270" r:id="rId19"/>
    <p:sldId id="271" r:id="rId20"/>
    <p:sldId id="272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34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54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1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2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4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0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8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9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1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5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Tecno games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AVENTURAS DE JACK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14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9693" y="651477"/>
            <a:ext cx="2527455" cy="1499616"/>
          </a:xfrm>
        </p:spPr>
        <p:txBody>
          <a:bodyPr/>
          <a:lstStyle/>
          <a:p>
            <a:r>
              <a:rPr lang="es-MX" dirty="0" smtClean="0"/>
              <a:t>BACKEND</a:t>
            </a:r>
            <a:endParaRPr lang="es-MX" dirty="0"/>
          </a:p>
        </p:txBody>
      </p:sp>
      <p:pic>
        <p:nvPicPr>
          <p:cNvPr id="2050" name="Picture 2" descr="Backend: ¿Qué es? ¿Cómo se aprend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07" y="2151093"/>
            <a:ext cx="766762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0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BACKEND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6" t="10047" r="78710" b="14841"/>
          <a:stretch/>
        </p:blipFill>
        <p:spPr>
          <a:xfrm>
            <a:off x="7848603" y="1759067"/>
            <a:ext cx="1794440" cy="449596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990" t="10009" r="51630" b="64447"/>
          <a:stretch/>
        </p:blipFill>
        <p:spPr>
          <a:xfrm>
            <a:off x="1066799" y="4914514"/>
            <a:ext cx="3167271" cy="17242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5555" t="33560" r="27491" b="43433"/>
          <a:stretch/>
        </p:blipFill>
        <p:spPr>
          <a:xfrm>
            <a:off x="1066799" y="1759067"/>
            <a:ext cx="6109252" cy="16830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26370" t="33560" r="29833" b="48686"/>
          <a:stretch/>
        </p:blipFill>
        <p:spPr>
          <a:xfrm>
            <a:off x="1066799" y="3522461"/>
            <a:ext cx="5698434" cy="12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69847" y="3220279"/>
            <a:ext cx="76067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dirty="0"/>
              <a:t>// Declaración de la función asincrónica llamada </a:t>
            </a:r>
            <a:r>
              <a:rPr lang="es-MX" sz="2000" b="1" dirty="0" err="1"/>
              <a:t>createPlayer</a:t>
            </a:r>
            <a:r>
              <a:rPr lang="es-MX" sz="2000" b="1" dirty="0"/>
              <a:t> que toma dos parámetros</a:t>
            </a:r>
            <a:r>
              <a:rPr lang="es-MX" sz="2000" b="1" dirty="0" smtClean="0"/>
              <a:t>:</a:t>
            </a:r>
          </a:p>
          <a:p>
            <a:r>
              <a:rPr lang="es-MX" sz="2000" b="1" dirty="0" smtClean="0"/>
              <a:t>// </a:t>
            </a:r>
            <a:r>
              <a:rPr lang="es-MX" sz="2000" b="1" dirty="0"/>
              <a:t>Imprime un mensaje en la consola indicando que se ha solicitado la creación de un nuevo jugador.</a:t>
            </a:r>
          </a:p>
          <a:p>
            <a:r>
              <a:rPr lang="es-MX" sz="2000" b="1" dirty="0" smtClean="0"/>
              <a:t>// Utiliza </a:t>
            </a:r>
            <a:r>
              <a:rPr lang="es-MX" sz="2000" b="1" dirty="0"/>
              <a:t>el modelo Player para crear un nuevo jugador con los datos proporcionados en el cuerpo de la solicitud</a:t>
            </a:r>
            <a:r>
              <a:rPr lang="es-MX" sz="2000" b="1" dirty="0" smtClean="0"/>
              <a:t>.</a:t>
            </a:r>
            <a:endParaRPr lang="es-MX" sz="2000" b="1" dirty="0"/>
          </a:p>
          <a:p>
            <a:r>
              <a:rPr lang="es-MX" sz="2000" b="1" dirty="0" smtClean="0"/>
              <a:t>// </a:t>
            </a:r>
            <a:r>
              <a:rPr lang="es-MX" sz="2000" b="1" dirty="0"/>
              <a:t>Verifica si se creó correctamente un nuevo jugador.</a:t>
            </a:r>
          </a:p>
          <a:p>
            <a:r>
              <a:rPr lang="es-MX" sz="2000" b="1" dirty="0" smtClean="0"/>
              <a:t>// </a:t>
            </a:r>
            <a:r>
              <a:rPr lang="es-MX" sz="2000" b="1" dirty="0" err="1"/>
              <a:t>Envia</a:t>
            </a:r>
            <a:r>
              <a:rPr lang="es-MX" sz="2000" b="1" dirty="0"/>
              <a:t> una respuesta JSON indicando que se ha creado un nuevo jugador con la información proporcionada.</a:t>
            </a:r>
          </a:p>
          <a:p>
            <a:r>
              <a:rPr lang="es-MX" sz="2000" b="1" dirty="0" smtClean="0"/>
              <a:t>// </a:t>
            </a:r>
            <a:r>
              <a:rPr lang="es-MX" sz="2000" b="1" dirty="0" err="1"/>
              <a:t>Envia</a:t>
            </a:r>
            <a:r>
              <a:rPr lang="es-MX" sz="2000" b="1" dirty="0"/>
              <a:t> una respuesta JSON con un mensaje de error indicando que hubo un error al intentar crear un nuevo jugador</a:t>
            </a:r>
            <a:r>
              <a:rPr lang="es-MX" sz="2000" b="1" dirty="0" smtClean="0"/>
              <a:t>.</a:t>
            </a:r>
            <a:endParaRPr lang="es-MX" sz="2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963" t="16712" r="13066" b="33288"/>
          <a:stretch/>
        </p:blipFill>
        <p:spPr>
          <a:xfrm>
            <a:off x="569847" y="318052"/>
            <a:ext cx="6294780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944" t="18524" r="20463" b="31477"/>
          <a:stretch/>
        </p:blipFill>
        <p:spPr>
          <a:xfrm>
            <a:off x="450575" y="450574"/>
            <a:ext cx="4147929" cy="21358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6777" t="16893" r="8037" b="32201"/>
          <a:stretch/>
        </p:blipFill>
        <p:spPr>
          <a:xfrm>
            <a:off x="4837044" y="450574"/>
            <a:ext cx="4280452" cy="18793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6472" t="27219" r="7935" b="27672"/>
          <a:stretch/>
        </p:blipFill>
        <p:spPr>
          <a:xfrm>
            <a:off x="6460435" y="2586448"/>
            <a:ext cx="5314121" cy="20546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7185" t="20526" r="7629" b="28386"/>
          <a:stretch/>
        </p:blipFill>
        <p:spPr>
          <a:xfrm>
            <a:off x="450575" y="2944853"/>
            <a:ext cx="5737973" cy="25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fronted</a:t>
            </a:r>
            <a:endParaRPr lang="es-MX" dirty="0"/>
          </a:p>
        </p:txBody>
      </p:sp>
      <p:pic>
        <p:nvPicPr>
          <p:cNvPr id="3074" name="Picture 2" descr="Backend y Frontend, ¿Qué es y cómo funcionan en la programación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76" y="1590261"/>
            <a:ext cx="74199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splash screen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926" b="6276"/>
          <a:stretch/>
        </p:blipFill>
        <p:spPr>
          <a:xfrm>
            <a:off x="6215959" y="2286000"/>
            <a:ext cx="4226755" cy="377024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75861" y="2997295"/>
            <a:ext cx="4956313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 defTabSz="914400" fontAlgn="base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r>
              <a:rPr lang="es-MX" sz="2400" dirty="0"/>
              <a:t>Este código es una pantalla de introducción (splash screen) que simula un proceso de carga con un temporizador y muestra una barra de progreso y un mensaje según el estado de carga.</a:t>
            </a:r>
          </a:p>
        </p:txBody>
      </p:sp>
    </p:spTree>
    <p:extLst>
      <p:ext uri="{BB962C8B-B14F-4D97-AF65-F5344CB8AC3E}">
        <p14:creationId xmlns:p14="http://schemas.microsoft.com/office/powerpoint/2010/main" val="366429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Login de la App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628" b="7594"/>
          <a:stretch/>
        </p:blipFill>
        <p:spPr>
          <a:xfrm>
            <a:off x="5566602" y="2352261"/>
            <a:ext cx="5035137" cy="371723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9598" y="2570074"/>
            <a:ext cx="4770783" cy="27515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91440" marR="0" lvl="0" indent="-91440" defTabSz="91440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tabLst/>
            </a:pPr>
            <a:r>
              <a:rPr lang="es-MX" altLang="es-MX" sz="2400" dirty="0">
                <a:latin typeface="+mn-lt"/>
              </a:rPr>
              <a:t>Este código crea una interfaz de usuario para que un usuario se registre en la aplicación. Contiene campos para el nombre, fecha de nacimiento, correo y contraseña. Al presionar el botón "Registrarse", la aplicación navegará a la pantalla de inicio de sesión (Login). </a:t>
            </a:r>
          </a:p>
        </p:txBody>
      </p:sp>
    </p:spTree>
    <p:extLst>
      <p:ext uri="{BB962C8B-B14F-4D97-AF65-F5344CB8AC3E}">
        <p14:creationId xmlns:p14="http://schemas.microsoft.com/office/powerpoint/2010/main" val="23539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Home principal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11" r="25657" b="7020"/>
          <a:stretch/>
        </p:blipFill>
        <p:spPr>
          <a:xfrm>
            <a:off x="1024128" y="2084832"/>
            <a:ext cx="3942407" cy="40227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194852" y="3052831"/>
            <a:ext cx="6096000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 defTabSz="914400" fontAlgn="base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pPr>
            <a:r>
              <a:rPr lang="es-MX" sz="2400" dirty="0"/>
              <a:t>P</a:t>
            </a:r>
            <a:r>
              <a:rPr lang="es-MX" sz="2400" dirty="0" smtClean="0"/>
              <a:t>antalla </a:t>
            </a:r>
            <a:r>
              <a:rPr lang="es-MX" sz="2400" dirty="0"/>
              <a:t>principal que verifica el estado de inicio de sesión usando SharedPreferences y muestra diferentes interfaces de usuario según el estado. También incluye un menú desplegable con opciones y un botón para cerrar sesión.</a:t>
            </a:r>
          </a:p>
        </p:txBody>
      </p:sp>
    </p:spTree>
    <p:extLst>
      <p:ext uri="{BB962C8B-B14F-4D97-AF65-F5344CB8AC3E}">
        <p14:creationId xmlns:p14="http://schemas.microsoft.com/office/powerpoint/2010/main" val="34247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Pantallas Principales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6908" t="25531" r="57843" b="20608"/>
          <a:stretch/>
        </p:blipFill>
        <p:spPr>
          <a:xfrm>
            <a:off x="8615863" y="2053386"/>
            <a:ext cx="2128337" cy="41500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58366" t="25546" r="24678" b="17708"/>
          <a:stretch/>
        </p:blipFill>
        <p:spPr>
          <a:xfrm>
            <a:off x="6039488" y="2074657"/>
            <a:ext cx="2132055" cy="41287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3206" t="25520" r="58924" b="18900"/>
          <a:stretch/>
        </p:blipFill>
        <p:spPr>
          <a:xfrm>
            <a:off x="1024127" y="2084832"/>
            <a:ext cx="2288203" cy="41186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43968" t="25781" r="39224" b="17917"/>
          <a:stretch/>
        </p:blipFill>
        <p:spPr>
          <a:xfrm>
            <a:off x="3582439" y="2084832"/>
            <a:ext cx="2186940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MENU DE Inicio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36" y="2084832"/>
            <a:ext cx="2144929" cy="40227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57" y="2084832"/>
            <a:ext cx="2144117" cy="4021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66" y="2084832"/>
            <a:ext cx="2144117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Integrantes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/>
              <a:t>Josseline Alvarado Vargas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/>
              <a:t>Lesly Yareth Bonilla Hernández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/>
              <a:t>José Luis Galindo Picazo</a:t>
            </a:r>
            <a:endParaRPr lang="es-MX" sz="3200" dirty="0"/>
          </a:p>
        </p:txBody>
      </p:sp>
      <p:pic>
        <p:nvPicPr>
          <p:cNvPr id="1030" name="Picture 6" descr="Captura-de-pantalla-2023-10-06-12431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33037" r="51454" b="5089"/>
          <a:stretch/>
        </p:blipFill>
        <p:spPr bwMode="auto">
          <a:xfrm>
            <a:off x="6553200" y="1525524"/>
            <a:ext cx="48768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Pantallas de la app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3" y="2286000"/>
            <a:ext cx="2144929" cy="40227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63" y="2286000"/>
            <a:ext cx="2144116" cy="4021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300" y="2286000"/>
            <a:ext cx="2144116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Diseños ya implementados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802296"/>
            <a:ext cx="1808093" cy="40179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24" y="1802296"/>
            <a:ext cx="1808093" cy="40179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20" y="1802296"/>
            <a:ext cx="1808093" cy="40179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55" y="1802296"/>
            <a:ext cx="1808093" cy="40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Diseños ya implementados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5" y="2084832"/>
            <a:ext cx="4883058" cy="21973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58" y="2014430"/>
            <a:ext cx="5039507" cy="22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61183" y="1109766"/>
            <a:ext cx="3140765" cy="742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 smtClean="0"/>
              <a:t>TECNO GAMES</a:t>
            </a:r>
            <a:endParaRPr lang="es-MX" sz="3200" b="1" dirty="0"/>
          </a:p>
        </p:txBody>
      </p:sp>
      <p:sp>
        <p:nvSpPr>
          <p:cNvPr id="5" name="Elipse 4"/>
          <p:cNvSpPr/>
          <p:nvPr/>
        </p:nvSpPr>
        <p:spPr>
          <a:xfrm>
            <a:off x="4992756" y="2474740"/>
            <a:ext cx="1477618" cy="14577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18381" r="20000" b="25238"/>
          <a:stretch/>
        </p:blipFill>
        <p:spPr>
          <a:xfrm>
            <a:off x="5263915" y="2645446"/>
            <a:ext cx="935299" cy="1116325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7301948" y="4090400"/>
            <a:ext cx="1477618" cy="14577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sp>
        <p:nvSpPr>
          <p:cNvPr id="7" name="Elipse 6"/>
          <p:cNvSpPr/>
          <p:nvPr/>
        </p:nvSpPr>
        <p:spPr>
          <a:xfrm>
            <a:off x="2683565" y="4048434"/>
            <a:ext cx="1477618" cy="14577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s-MX" dirty="0"/>
          </a:p>
        </p:txBody>
      </p:sp>
      <p:cxnSp>
        <p:nvCxnSpPr>
          <p:cNvPr id="9" name="Conector recto de flecha 8"/>
          <p:cNvCxnSpPr>
            <a:stCxn id="4" idx="2"/>
          </p:cNvCxnSpPr>
          <p:nvPr/>
        </p:nvCxnSpPr>
        <p:spPr>
          <a:xfrm flipH="1">
            <a:off x="5731565" y="1851887"/>
            <a:ext cx="1" cy="53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View Lesly-hub's full-sized ava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24" y="4288353"/>
            <a:ext cx="977899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iew JoseLuisGP99's full-sized avat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807" y="4330319"/>
            <a:ext cx="9779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4992756" y="4019309"/>
            <a:ext cx="1568174" cy="9105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Lider</a:t>
            </a:r>
          </a:p>
          <a:p>
            <a:pPr algn="ctr"/>
            <a:r>
              <a:rPr lang="es-MX" b="1" dirty="0" smtClean="0"/>
              <a:t>DB Manager</a:t>
            </a:r>
          </a:p>
          <a:p>
            <a:pPr algn="ctr"/>
            <a:r>
              <a:rPr lang="es-MX" b="1" dirty="0" smtClean="0"/>
              <a:t>Backend</a:t>
            </a:r>
            <a:endParaRPr lang="es-MX" b="1" dirty="0"/>
          </a:p>
        </p:txBody>
      </p:sp>
      <p:cxnSp>
        <p:nvCxnSpPr>
          <p:cNvPr id="15" name="Conector angular 14"/>
          <p:cNvCxnSpPr/>
          <p:nvPr/>
        </p:nvCxnSpPr>
        <p:spPr>
          <a:xfrm rot="16200000" flipH="1">
            <a:off x="6406024" y="2386094"/>
            <a:ext cx="2238512" cy="1170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endCxn id="7" idx="0"/>
          </p:cNvCxnSpPr>
          <p:nvPr/>
        </p:nvCxnSpPr>
        <p:spPr>
          <a:xfrm rot="5400000">
            <a:off x="2917963" y="2356297"/>
            <a:ext cx="2196548" cy="1187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2683565" y="5548139"/>
            <a:ext cx="1332672" cy="4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Fronted</a:t>
            </a:r>
            <a:endParaRPr lang="es-MX" b="1" dirty="0"/>
          </a:p>
        </p:txBody>
      </p:sp>
      <p:sp>
        <p:nvSpPr>
          <p:cNvPr id="22" name="Rectángulo 21"/>
          <p:cNvSpPr/>
          <p:nvPr/>
        </p:nvSpPr>
        <p:spPr>
          <a:xfrm>
            <a:off x="7301948" y="5548139"/>
            <a:ext cx="1588052" cy="4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Documentador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9115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 principal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Recopilar datos detallados sobre el rendimiento de los jugadores, como puntuaciones, estadísticas de juego, logros y habilidades.</a:t>
            </a:r>
          </a:p>
        </p:txBody>
      </p:sp>
    </p:spTree>
    <p:extLst>
      <p:ext uri="{BB962C8B-B14F-4D97-AF65-F5344CB8AC3E}">
        <p14:creationId xmlns:p14="http://schemas.microsoft.com/office/powerpoint/2010/main" val="18691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/>
              <a:t>Este videojuego está clasificado en el grupo "a", es apto para todo el público en general, la cantidad de violencia es casi nula y poco perceptible, lenguaje moderado. el lenguaje es moderado y sólo se recurre a algunas frases de gritos cuando están justificadas por la trama del videojuego y es parte del personaje para menores. el videojuego es de tipo aventura y exploración, con gráficas 2d.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72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del Juego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En un remoto y misterioso templo perdido en la selva, se encuentra un legendario tesoro conocido como "El Diamante del Destino". Solo los valientes pueden intentar encontrarlo, y uno de ellos es Jack, un intrépido explorador que ha dedicado su vida a buscar tesoros perdidos. Un día, Jack escucha rumores sobre el templo y decide embarcarse en una emocionante aventura para encontrar el Diamante del Destino. </a:t>
            </a:r>
          </a:p>
        </p:txBody>
      </p:sp>
    </p:spTree>
    <p:extLst>
      <p:ext uri="{BB962C8B-B14F-4D97-AF65-F5344CB8AC3E}">
        <p14:creationId xmlns:p14="http://schemas.microsoft.com/office/powerpoint/2010/main" val="21093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1398" y="598468"/>
            <a:ext cx="3640637" cy="1499616"/>
          </a:xfrm>
        </p:spPr>
        <p:txBody>
          <a:bodyPr/>
          <a:lstStyle/>
          <a:p>
            <a:r>
              <a:rPr lang="es-MX" dirty="0" smtClean="0"/>
              <a:t>Base de datos </a:t>
            </a:r>
            <a:endParaRPr lang="es-MX" dirty="0"/>
          </a:p>
        </p:txBody>
      </p:sp>
      <p:pic>
        <p:nvPicPr>
          <p:cNvPr id="1026" name="Picture 2" descr="MySQL and Moodle - ElearningWorld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16" y="2204101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3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 de datos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4038202" cy="3438939"/>
          </a:xfrm>
        </p:spPr>
        <p:txBody>
          <a:bodyPr>
            <a:noAutofit/>
          </a:bodyPr>
          <a:lstStyle/>
          <a:p>
            <a:r>
              <a:rPr lang="es-MX" sz="2800" dirty="0"/>
              <a:t>La base de datos de la aplicación esta conformada por las tablas</a:t>
            </a:r>
            <a:r>
              <a:rPr lang="es-MX" sz="2800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 smtClean="0"/>
              <a:t>Jugadores</a:t>
            </a:r>
            <a:endParaRPr lang="es-MX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/>
              <a:t>Partidas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800" dirty="0" smtClean="0"/>
              <a:t>Puntos</a:t>
            </a:r>
            <a:endParaRPr lang="es-MX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417" t="18343" r="24333" b="17527"/>
          <a:stretch/>
        </p:blipFill>
        <p:spPr>
          <a:xfrm>
            <a:off x="4598504" y="861390"/>
            <a:ext cx="6798365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129" t="22328" r="59268" b="48324"/>
          <a:stretch/>
        </p:blipFill>
        <p:spPr>
          <a:xfrm>
            <a:off x="4717774" y="1126434"/>
            <a:ext cx="2920140" cy="29022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0426" t="40445" r="42972" b="34374"/>
          <a:stretch/>
        </p:blipFill>
        <p:spPr>
          <a:xfrm>
            <a:off x="8181253" y="424069"/>
            <a:ext cx="3325628" cy="28359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7130" t="19973" r="25351" b="35643"/>
          <a:stretch/>
        </p:blipFill>
        <p:spPr>
          <a:xfrm>
            <a:off x="967408" y="424069"/>
            <a:ext cx="3451625" cy="49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325</TotalTime>
  <Words>474</Words>
  <Application>Microsoft Office PowerPoint</Application>
  <PresentationFormat>Panorámica</PresentationFormat>
  <Paragraphs>44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Tw Cen MT</vt:lpstr>
      <vt:lpstr>Tw Cen MT Condensed</vt:lpstr>
      <vt:lpstr>Wingdings</vt:lpstr>
      <vt:lpstr>Wingdings 3</vt:lpstr>
      <vt:lpstr>Integral</vt:lpstr>
      <vt:lpstr>Tecno games</vt:lpstr>
      <vt:lpstr>Integrantes</vt:lpstr>
      <vt:lpstr>Presentación de PowerPoint</vt:lpstr>
      <vt:lpstr>Objetivo principal</vt:lpstr>
      <vt:lpstr>Genero</vt:lpstr>
      <vt:lpstr>Historia del Juego</vt:lpstr>
      <vt:lpstr>Base de datos </vt:lpstr>
      <vt:lpstr>Base de datos</vt:lpstr>
      <vt:lpstr>Presentación de PowerPoint</vt:lpstr>
      <vt:lpstr>BACKEND</vt:lpstr>
      <vt:lpstr>BACKEND</vt:lpstr>
      <vt:lpstr>Presentación de PowerPoint</vt:lpstr>
      <vt:lpstr>Presentación de PowerPoint</vt:lpstr>
      <vt:lpstr>fronted</vt:lpstr>
      <vt:lpstr>splash screen</vt:lpstr>
      <vt:lpstr>Login de la App</vt:lpstr>
      <vt:lpstr>Home principal</vt:lpstr>
      <vt:lpstr>Pantallas Principales</vt:lpstr>
      <vt:lpstr>MENU DE Inicio</vt:lpstr>
      <vt:lpstr>Pantallas de la app</vt:lpstr>
      <vt:lpstr>Diseños ya implementados</vt:lpstr>
      <vt:lpstr>Diseños ya implementados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Aventuras de jack</dc:title>
  <dc:creator>JOSS VARGAS</dc:creator>
  <cp:lastModifiedBy>JOSS VARGAS</cp:lastModifiedBy>
  <cp:revision>22</cp:revision>
  <dcterms:created xsi:type="dcterms:W3CDTF">2023-12-07T05:43:32Z</dcterms:created>
  <dcterms:modified xsi:type="dcterms:W3CDTF">2023-12-07T16:42:09Z</dcterms:modified>
</cp:coreProperties>
</file>